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3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6" r:id="rId14"/>
    <p:sldId id="275" r:id="rId15"/>
    <p:sldId id="277" r:id="rId16"/>
    <p:sldId id="278" r:id="rId17"/>
    <p:sldId id="282" r:id="rId18"/>
    <p:sldId id="280" r:id="rId19"/>
    <p:sldId id="281" r:id="rId20"/>
    <p:sldId id="283" r:id="rId21"/>
    <p:sldId id="284" r:id="rId22"/>
    <p:sldId id="285" r:id="rId23"/>
    <p:sldId id="286" r:id="rId24"/>
    <p:sldId id="288" r:id="rId25"/>
    <p:sldId id="290" r:id="rId26"/>
    <p:sldId id="291" r:id="rId27"/>
    <p:sldId id="295" r:id="rId28"/>
    <p:sldId id="298" r:id="rId29"/>
    <p:sldId id="297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10" r:id="rId41"/>
    <p:sldId id="30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23EC8-6959-41BB-A247-3D0BCFDD42DB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97DA-2831-4C09-A332-FEE02F82C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97DA-2831-4C09-A332-FEE02F82C63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4862-8A7F-4439-9149-60086DBFD13F}" type="datetimeFigureOut">
              <a:rPr lang="ru-RU" smtClean="0"/>
              <a:pPr/>
              <a:t>30.10.16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069B-7CB2-404A-95E5-FDEBCDCB7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gif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3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8.png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3;&#1077;&#1079;&#1086;&#1087;&#1072;&#1089;&#1085;&#1099;&#1081;%20&#1080;&#1085;&#1090;&#1077;&#1088;&#1085;&#1077;&#1090;%20&#1055;&#1083;&#1072;&#1085;%20&#1084;&#1077;&#1088;&#1086;&#1087;&#1088;&#1080;&#1103;&#1090;&#1080;&#1081;%20&#1089;%20&#1087;&#1088;&#1080;&#1083;&#1086;&#1078;&#1077;&#1085;&#1080;&#1103;&#1084;&#1080;\Pesnya-pro-bezopasnost_-Dlya-Nasti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8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8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gif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6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9211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8424936" cy="62646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Bickham Script One" pitchFamily="66" charset="0"/>
              </a:rPr>
              <a:t>Сказка</a:t>
            </a:r>
            <a:r>
              <a:rPr lang="ru-RU" sz="8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Bookman Old Style" pitchFamily="18" charset="0"/>
              </a:rPr>
              <a:t>«Про </a:t>
            </a:r>
            <a:r>
              <a:rPr lang="ru-RU" sz="6600" b="1" dirty="0">
                <a:solidFill>
                  <a:srgbClr val="002060"/>
                </a:solidFill>
                <a:latin typeface="Bookman Old Style" pitchFamily="18" charset="0"/>
              </a:rPr>
              <a:t>то, </a:t>
            </a:r>
            <a:endParaRPr lang="ru-RU" sz="6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Bookman Old Style" pitchFamily="18" charset="0"/>
              </a:rPr>
              <a:t>как </a:t>
            </a:r>
            <a:r>
              <a:rPr lang="ru-RU" sz="6600" b="1" dirty="0">
                <a:solidFill>
                  <a:srgbClr val="002060"/>
                </a:solidFill>
                <a:latin typeface="Bookman Old Style" pitchFamily="18" charset="0"/>
              </a:rPr>
              <a:t>из Интернета </a:t>
            </a:r>
          </a:p>
          <a:p>
            <a:pPr algn="ctr"/>
            <a:r>
              <a:rPr lang="ru-RU" sz="6600" b="1" dirty="0">
                <a:solidFill>
                  <a:srgbClr val="002060"/>
                </a:solidFill>
                <a:latin typeface="Bookman Old Style" pitchFamily="18" charset="0"/>
              </a:rPr>
              <a:t>прогнали все </a:t>
            </a:r>
            <a:r>
              <a:rPr lang="ru-RU" sz="6600" b="1" dirty="0" smtClean="0">
                <a:solidFill>
                  <a:srgbClr val="002060"/>
                </a:solidFill>
                <a:latin typeface="Bookman Old Style" pitchFamily="18" charset="0"/>
              </a:rPr>
              <a:t>вирусы»</a:t>
            </a:r>
            <a:endParaRPr lang="ru-RU" sz="6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211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404664"/>
            <a:ext cx="813690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Вот так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чудо - Интернет!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smileybusinesssolutions.com/images/simple_img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3203848" y="2276872"/>
            <a:ext cx="3096344" cy="1512168"/>
          </a:xfrm>
          <a:prstGeom prst="cloudCallout">
            <a:avLst>
              <a:gd name="adj1" fmla="val -82113"/>
              <a:gd name="adj2" fmla="val 388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Информацией меняемся!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2699792" y="4221088"/>
            <a:ext cx="3096344" cy="1512168"/>
          </a:xfrm>
          <a:prstGeom prst="cloudCallout">
            <a:avLst>
              <a:gd name="adj1" fmla="val 82312"/>
              <a:gd name="adj2" fmla="val -861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Лучше способа и нет!</a:t>
            </a:r>
          </a:p>
        </p:txBody>
      </p:sp>
      <p:pic>
        <p:nvPicPr>
          <p:cNvPr id="4" name="Picture 2" descr="http://img.photobucket.com/albums/v433/pekky/Candy%20dollz/111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90"/>
          <a:stretch>
            <a:fillRect/>
          </a:stretch>
        </p:blipFill>
        <p:spPr bwMode="auto">
          <a:xfrm>
            <a:off x="539552" y="2492896"/>
            <a:ext cx="2283952" cy="4104456"/>
          </a:xfrm>
          <a:prstGeom prst="rect">
            <a:avLst/>
          </a:prstGeom>
          <a:noFill/>
        </p:spPr>
      </p:pic>
      <p:pic>
        <p:nvPicPr>
          <p:cNvPr id="8196" name="Picture 4" descr="http://my-mood.narod.ru/album_1501210426_8843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2420888"/>
            <a:ext cx="1584176" cy="4158462"/>
          </a:xfrm>
          <a:prstGeom prst="rect">
            <a:avLst/>
          </a:prstGeom>
          <a:noFill/>
        </p:spPr>
      </p:pic>
      <p:pic>
        <p:nvPicPr>
          <p:cNvPr id="8198" name="Picture 6" descr="http://zivoeslovo.ucoz.ru/kolledg/novoe/sajt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8640"/>
            <a:ext cx="2880320" cy="2049804"/>
          </a:xfrm>
          <a:prstGeom prst="rect">
            <a:avLst/>
          </a:prstGeom>
          <a:noFill/>
        </p:spPr>
      </p:pic>
      <p:pic>
        <p:nvPicPr>
          <p:cNvPr id="8200" name="Picture 8" descr="http://securos.org.ua/wp-content/uploads/2010/10/3g_securos.org_.ua_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8640"/>
            <a:ext cx="2808312" cy="22272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211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4221088"/>
            <a:ext cx="8210654" cy="2279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422108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Но однажды в предзакатном,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Свете утренней звезды,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У брегов бросают якорь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Корабли чужой земли…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 descr="http://www.ufovideo.net/ANIoskullSocreen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76672"/>
            <a:ext cx="3419610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332656"/>
            <a:ext cx="8532440" cy="2279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26064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Черным Роджером увенчан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Высоченной мачты шпиль.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И летят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рассылки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за борт,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Разлетаются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о киль.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2" descr="http://www.ufovideo.net/ANIoskullSocreen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2852936"/>
            <a:ext cx="3419610" cy="3456384"/>
          </a:xfrm>
          <a:prstGeom prst="rect">
            <a:avLst/>
          </a:prstGeom>
          <a:noFill/>
        </p:spPr>
      </p:pic>
      <p:pic>
        <p:nvPicPr>
          <p:cNvPr id="17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3537090"/>
            <a:ext cx="2880320" cy="2196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901011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229200"/>
            <a:ext cx="1794361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564904"/>
            <a:ext cx="1983242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2896"/>
            <a:ext cx="1901011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ick.site44.com/images/68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509120"/>
            <a:ext cx="663976" cy="648072"/>
          </a:xfrm>
          <a:prstGeom prst="rect">
            <a:avLst/>
          </a:prstGeom>
          <a:noFill/>
        </p:spPr>
      </p:pic>
      <p:pic>
        <p:nvPicPr>
          <p:cNvPr id="24" name="Picture 6" descr="http://stick.site44.com/images/68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21088"/>
            <a:ext cx="663976" cy="648072"/>
          </a:xfrm>
          <a:prstGeom prst="rect">
            <a:avLst/>
          </a:prstGeom>
          <a:noFill/>
        </p:spPr>
      </p:pic>
      <p:pic>
        <p:nvPicPr>
          <p:cNvPr id="25" name="Picture 6" descr="http://stick.site44.com/images/68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805264"/>
            <a:ext cx="451240" cy="440432"/>
          </a:xfrm>
          <a:prstGeom prst="rect">
            <a:avLst/>
          </a:prstGeom>
          <a:noFill/>
        </p:spPr>
      </p:pic>
      <p:pic>
        <p:nvPicPr>
          <p:cNvPr id="26" name="Picture 6" descr="http://stick.site44.com/images/68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949280"/>
            <a:ext cx="442651" cy="432048"/>
          </a:xfrm>
          <a:prstGeom prst="rect">
            <a:avLst/>
          </a:prstGeom>
          <a:noFill/>
        </p:spPr>
      </p:pic>
      <p:pic>
        <p:nvPicPr>
          <p:cNvPr id="27" name="Picture 6" descr="http://stick.site44.com/images/68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212976"/>
            <a:ext cx="360040" cy="351416"/>
          </a:xfrm>
          <a:prstGeom prst="rect">
            <a:avLst/>
          </a:prstGeom>
          <a:noFill/>
        </p:spPr>
      </p:pic>
      <p:pic>
        <p:nvPicPr>
          <p:cNvPr id="28" name="Picture 6" descr="http://stick.site44.com/images/68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996952"/>
            <a:ext cx="368876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www.halternerzeitung.de/storage/pic/mdhl/automatischer-bildimport/dpa/serviceline/computer_multimedia/3610689_1_Schadecode_40093120.original.large-4-3-800-490-0-4256-2832.jpg?version=1357835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6943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899592" y="4437112"/>
            <a:ext cx="4896544" cy="1512168"/>
          </a:xfrm>
          <a:prstGeom prst="cloudCallout">
            <a:avLst>
              <a:gd name="adj1" fmla="val 68315"/>
              <a:gd name="adj2" fmla="val -70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На дымящихся руинах,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Вы останетесь потом!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332656"/>
            <a:ext cx="853244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1520" y="3326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Нрав суровый, тяжка поступь,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Грязь на теле и в душе,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8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772816"/>
            <a:ext cx="2880320" cy="2196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3059832" y="1412776"/>
            <a:ext cx="5832648" cy="2304256"/>
          </a:xfrm>
          <a:prstGeom prst="cloudCallout">
            <a:avLst>
              <a:gd name="adj1" fmla="val -61831"/>
              <a:gd name="adj2" fmla="val -19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Файлов много в Интернете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Мной загубленных уже!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Трепещите же невежды,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Мы устроим тут погром!</a:t>
            </a:r>
          </a:p>
        </p:txBody>
      </p:sp>
      <p:pic>
        <p:nvPicPr>
          <p:cNvPr id="19" name="Picture 6" descr="http://stick.site44.com/images/6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708920"/>
            <a:ext cx="663976" cy="648072"/>
          </a:xfrm>
          <a:prstGeom prst="rect">
            <a:avLst/>
          </a:prstGeom>
          <a:noFill/>
        </p:spPr>
      </p:pic>
      <p:pic>
        <p:nvPicPr>
          <p:cNvPr id="20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stick.site44.com/images/6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013176"/>
            <a:ext cx="663976" cy="6480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http://www.halternerzeitung.de/storage/pic/mdhl/automatischer-bildimport/dpa/serviceline/computer_multimedia/3610689_1_Schadecode_40093120.original.large-4-3-800-490-0-4256-2832.jpg?version=1357835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6943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3419872" y="2492896"/>
            <a:ext cx="5472608" cy="2016224"/>
          </a:xfrm>
          <a:prstGeom prst="cloudCallout">
            <a:avLst>
              <a:gd name="adj1" fmla="val -68696"/>
              <a:gd name="adj2" fmla="val -77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А ужастики,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стрелялки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Словно самый едкий дым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Попадут в людские души,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Обезличат их, задушат!</a:t>
            </a:r>
          </a:p>
        </p:txBody>
      </p:sp>
      <p:pic>
        <p:nvPicPr>
          <p:cNvPr id="18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420888"/>
            <a:ext cx="2448272" cy="1866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251520" y="0"/>
            <a:ext cx="5832648" cy="2304256"/>
          </a:xfrm>
          <a:prstGeom prst="cloudCallout">
            <a:avLst>
              <a:gd name="adj1" fmla="val 66723"/>
              <a:gd name="adj2" fmla="val 41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Спамы, глупости, приколы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 Интернете разместим,</a:t>
            </a:r>
          </a:p>
        </p:txBody>
      </p:sp>
      <p:pic>
        <p:nvPicPr>
          <p:cNvPr id="19" name="Picture 6" descr="http://stick.site44.com/images/6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068960"/>
            <a:ext cx="516426" cy="504056"/>
          </a:xfrm>
          <a:prstGeom prst="rect">
            <a:avLst/>
          </a:prstGeom>
          <a:noFill/>
        </p:spPr>
      </p:pic>
      <p:pic>
        <p:nvPicPr>
          <p:cNvPr id="20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304256" cy="1920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stick.site44.com/images/6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980728"/>
            <a:ext cx="516426" cy="504056"/>
          </a:xfrm>
          <a:prstGeom prst="rect">
            <a:avLst/>
          </a:prstGeom>
          <a:noFill/>
        </p:spPr>
      </p:pic>
      <p:sp>
        <p:nvSpPr>
          <p:cNvPr id="22" name="Выноска-облако 21"/>
          <p:cNvSpPr/>
          <p:nvPr/>
        </p:nvSpPr>
        <p:spPr>
          <a:xfrm>
            <a:off x="251520" y="4653136"/>
            <a:ext cx="5472608" cy="2016224"/>
          </a:xfrm>
          <a:prstGeom prst="cloudCallout">
            <a:avLst>
              <a:gd name="adj1" fmla="val 66516"/>
              <a:gd name="adj2" fmla="val -63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 сердца их покалечат,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Их никто уж не излечит!</a:t>
            </a:r>
          </a:p>
        </p:txBody>
      </p:sp>
      <p:pic>
        <p:nvPicPr>
          <p:cNvPr id="23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649894" cy="2208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stick.site44.com/images/68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445224"/>
            <a:ext cx="663976" cy="6480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1.bp.blogspot.com/-5SY8SwsHu58/VFCWDr7cxzI/AAAAAAAAOM8/uEqJ8HSdINE/s1600/virus-r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2" descr="http://www.ufovideo.net/ANIoskullSocreen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188640"/>
            <a:ext cx="6598402" cy="6480720"/>
          </a:xfrm>
          <a:prstGeom prst="rect">
            <a:avLst/>
          </a:prstGeom>
          <a:noFill/>
        </p:spPr>
      </p:pic>
      <p:pic>
        <p:nvPicPr>
          <p:cNvPr id="27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3673559"/>
            <a:ext cx="3960440" cy="3184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stick.site44.com/images/6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157192"/>
            <a:ext cx="885302" cy="864096"/>
          </a:xfrm>
          <a:prstGeom prst="rect">
            <a:avLst/>
          </a:prstGeom>
          <a:noFill/>
        </p:spPr>
      </p:pic>
      <p:sp>
        <p:nvSpPr>
          <p:cNvPr id="29" name="Выноска-облако 28"/>
          <p:cNvSpPr/>
          <p:nvPr/>
        </p:nvSpPr>
        <p:spPr>
          <a:xfrm>
            <a:off x="0" y="3429000"/>
            <a:ext cx="6084168" cy="2016224"/>
          </a:xfrm>
          <a:prstGeom prst="cloudCallout">
            <a:avLst>
              <a:gd name="adj1" fmla="val 55555"/>
              <a:gd name="adj2" fmla="val 5153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Я закрою сайты школы,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Книги спрячу под замки.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Не люблю я слишком умных,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Мне по нраву слизняки!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Ха-ха-ха!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alternerzeitung.de/storage/pic/mdhl/automatischer-bildimport/dpa/serviceline/computer_multimedia/3610689_1_Schadecode_40093120.original.large-4-3-800-490-0-4256-2832.jpg?version=1357835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28785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>
            <a:off x="3059832" y="3933056"/>
            <a:ext cx="5832648" cy="2304256"/>
          </a:xfrm>
          <a:prstGeom prst="cloudCallout">
            <a:avLst>
              <a:gd name="adj1" fmla="val -61831"/>
              <a:gd name="adj2" fmla="val -19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Будут парни и девчата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 то, что мы хотим, играть!</a:t>
            </a:r>
          </a:p>
        </p:txBody>
      </p:sp>
      <p:pic>
        <p:nvPicPr>
          <p:cNvPr id="23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933056"/>
            <a:ext cx="2880320" cy="2196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stick.site44.com/images/6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013176"/>
            <a:ext cx="663976" cy="648072"/>
          </a:xfrm>
          <a:prstGeom prst="rect">
            <a:avLst/>
          </a:prstGeom>
          <a:noFill/>
        </p:spPr>
      </p:pic>
      <p:sp>
        <p:nvSpPr>
          <p:cNvPr id="25" name="Выноска-облако 24"/>
          <p:cNvSpPr/>
          <p:nvPr/>
        </p:nvSpPr>
        <p:spPr>
          <a:xfrm>
            <a:off x="683568" y="332656"/>
            <a:ext cx="4896544" cy="1512168"/>
          </a:xfrm>
          <a:prstGeom prst="cloudCallout">
            <a:avLst>
              <a:gd name="adj1" fmla="val 62282"/>
              <a:gd name="adj2" fmla="val 459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Не удастся вам, ребята,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Ничего теперь скачать,</a:t>
            </a:r>
          </a:p>
        </p:txBody>
      </p:sp>
      <p:pic>
        <p:nvPicPr>
          <p:cNvPr id="26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67" y="332656"/>
            <a:ext cx="3509933" cy="29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stick.site44.com/images/6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916832"/>
            <a:ext cx="663976" cy="6480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computerdiva.biz/wp-content/uploads/2013/10/bigstock-Internet-Virus-6049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01284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86" y="3573016"/>
            <a:ext cx="3337114" cy="278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stick.site44.com/images/6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013176"/>
            <a:ext cx="663976" cy="648072"/>
          </a:xfrm>
          <a:prstGeom prst="rect">
            <a:avLst/>
          </a:prstGeom>
          <a:noFill/>
        </p:spPr>
      </p:pic>
      <p:sp>
        <p:nvSpPr>
          <p:cNvPr id="22" name="Выноска-облако 21"/>
          <p:cNvSpPr/>
          <p:nvPr/>
        </p:nvSpPr>
        <p:spPr>
          <a:xfrm>
            <a:off x="0" y="4005064"/>
            <a:ext cx="5832648" cy="2304256"/>
          </a:xfrm>
          <a:prstGeom prst="cloudCallout">
            <a:avLst>
              <a:gd name="adj1" fmla="val 69617"/>
              <a:gd name="adj2" fmla="val 96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Будем страшные ловушки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 Интернете выставлять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Будем всех,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без исключения,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Мы шокировать, пугать!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computerdiva.biz/wp-content/uploads/2013/10/bigstock-Internet-Virus-6049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01284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http://gifsla.ru/images/1/predmet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40568" y="1188091"/>
            <a:ext cx="4464496" cy="5669910"/>
          </a:xfrm>
          <a:prstGeom prst="rect">
            <a:avLst/>
          </a:prstGeom>
          <a:noFill/>
        </p:spPr>
      </p:pic>
      <p:pic>
        <p:nvPicPr>
          <p:cNvPr id="17" name="Picture 2" descr="H:\Круглый стол\Анимационные картинки\virus_4-999px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96952"/>
            <a:ext cx="3635841" cy="277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stick.site44.com/images/6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437112"/>
            <a:ext cx="663976" cy="648072"/>
          </a:xfrm>
          <a:prstGeom prst="rect">
            <a:avLst/>
          </a:prstGeom>
          <a:noFill/>
        </p:spPr>
      </p:pic>
      <p:sp>
        <p:nvSpPr>
          <p:cNvPr id="22" name="Выноска-облако 21"/>
          <p:cNvSpPr/>
          <p:nvPr/>
        </p:nvSpPr>
        <p:spPr>
          <a:xfrm>
            <a:off x="3599384" y="4077072"/>
            <a:ext cx="5544616" cy="2592288"/>
          </a:xfrm>
          <a:prstGeom prst="cloudCallout">
            <a:avLst>
              <a:gd name="adj1" fmla="val -70322"/>
              <a:gd name="adj2" fmla="val -236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Теперь я здесь буду царствовать,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Пусть обман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взойдет на трон!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Мрак посею в Интернете,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 погубит всех вас он!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211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8424936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 царстве цифр, в Интернете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 Мировой большой сети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Жили взрослые и дети –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Люди - </a:t>
            </a:r>
            <a:r>
              <a:rPr lang="ru-RU" sz="3600" b="1" dirty="0" err="1" smtClean="0">
                <a:solidFill>
                  <a:srgbClr val="C00000"/>
                </a:solidFill>
                <a:latin typeface="Bookman Old Style" pitchFamily="18" charset="0"/>
              </a:rPr>
              <a:t>интернетики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0" name="Picture 6" descr="C:\Users\Home\Desktop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852936"/>
            <a:ext cx="439248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http://virus.gym075.edusite.ru/img/virus3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3429000"/>
            <a:ext cx="1368152" cy="1368152"/>
          </a:xfrm>
          <a:prstGeom prst="rect">
            <a:avLst/>
          </a:prstGeom>
          <a:noFill/>
        </p:spPr>
      </p:pic>
      <p:pic>
        <p:nvPicPr>
          <p:cNvPr id="22530" name="Picture 2" descr="http://southhillchamber.com/images/icon_website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20680" y="2502024"/>
            <a:ext cx="4023320" cy="4023320"/>
          </a:xfrm>
          <a:prstGeom prst="rect">
            <a:avLst/>
          </a:prstGeom>
          <a:noFill/>
        </p:spPr>
      </p:pic>
      <p:pic>
        <p:nvPicPr>
          <p:cNvPr id="11" name="Pesnya-pro-bezopasnost_-Dlya-Nasti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23528" y="609329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alternerzeitung.de/storage/pic/mdhl/automatischer-bildimport/dpa/serviceline/computer_multimedia/3610689_1_Schadecode_40093120.original.large-4-3-800-490-0-4256-2832.jpg?version=1357835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28785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2" name="Picture 4" descr="G:\безопасный интернет\План мероприятий с приложениями\Материалы книги_Сказка про то как\1 - копия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988840"/>
            <a:ext cx="253664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Home\Desktop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260648"/>
            <a:ext cx="2551588" cy="217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G:\безопасный интернет\План мероприятий с приложениями\Материалы книги_Сказка про то как\1 - копия - коп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4437112"/>
            <a:ext cx="246791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Выноска-облако 19"/>
          <p:cNvSpPr/>
          <p:nvPr/>
        </p:nvSpPr>
        <p:spPr>
          <a:xfrm>
            <a:off x="467544" y="4653136"/>
            <a:ext cx="5328592" cy="1512168"/>
          </a:xfrm>
          <a:prstGeom prst="cloudCallout">
            <a:avLst>
              <a:gd name="adj1" fmla="val 76802"/>
              <a:gd name="adj2" fmla="val 22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Этих вирусных пиратов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Из сети скорей прогнать!</a:t>
            </a:r>
          </a:p>
        </p:txBody>
      </p:sp>
      <p:sp>
        <p:nvSpPr>
          <p:cNvPr id="22" name="Выноска-облако 21"/>
          <p:cNvSpPr/>
          <p:nvPr/>
        </p:nvSpPr>
        <p:spPr>
          <a:xfrm>
            <a:off x="3563888" y="2060848"/>
            <a:ext cx="5832648" cy="2304256"/>
          </a:xfrm>
          <a:prstGeom prst="cloudCallout">
            <a:avLst>
              <a:gd name="adj1" fmla="val -75096"/>
              <a:gd name="adj2" fmla="val -56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Надо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Интернет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спасать!</a:t>
            </a:r>
          </a:p>
        </p:txBody>
      </p:sp>
      <p:sp>
        <p:nvSpPr>
          <p:cNvPr id="25" name="Выноска-облако 24"/>
          <p:cNvSpPr/>
          <p:nvPr/>
        </p:nvSpPr>
        <p:spPr>
          <a:xfrm>
            <a:off x="467544" y="332656"/>
            <a:ext cx="5328592" cy="1512168"/>
          </a:xfrm>
          <a:prstGeom prst="cloudCallout">
            <a:avLst>
              <a:gd name="adj1" fmla="val 76802"/>
              <a:gd name="adj2" fmla="val 22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Что-то срочно надо делать!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alternerzeitung.de/storage/pic/mdhl/automatischer-bildimport/dpa/serviceline/computer_multimedia/3610689_1_Schadecode_40093120.original.large-4-3-800-490-0-4256-2832.jpg?version=1357835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28785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4" name="Picture 4" descr="http://images.easyfreeclipart.com/713/2079931461241882079922270292551998739064207993146124188207991997936733-261652227032593nipiccom-71368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260648"/>
            <a:ext cx="4791708" cy="6165304"/>
          </a:xfrm>
          <a:prstGeom prst="rect">
            <a:avLst/>
          </a:prstGeom>
          <a:noFill/>
        </p:spPr>
      </p:pic>
      <p:sp>
        <p:nvSpPr>
          <p:cNvPr id="22" name="Выноска-облако 21"/>
          <p:cNvSpPr/>
          <p:nvPr/>
        </p:nvSpPr>
        <p:spPr>
          <a:xfrm>
            <a:off x="3707904" y="188640"/>
            <a:ext cx="5184576" cy="2304256"/>
          </a:xfrm>
          <a:prstGeom prst="cloudCallout">
            <a:avLst>
              <a:gd name="adj1" fmla="val -77025"/>
              <a:gd name="adj2" fmla="val 315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 ним применим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АНТИВИРУС -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Сеть не даст он посетить! </a:t>
            </a:r>
          </a:p>
        </p:txBody>
      </p:sp>
      <p:pic>
        <p:nvPicPr>
          <p:cNvPr id="16" name="Picture 4" descr="stock-photo-anti-virus-protection-for-your-computer-4914364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2636912"/>
            <a:ext cx="424847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alternerzeitung.de/storage/pic/mdhl/automatischer-bildimport/dpa/serviceline/computer_multimedia/3610689_1_Schadecode_40093120.original.large-4-3-800-490-0-4256-2832.jpg?version=1357835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28785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>
            <a:off x="395536" y="332656"/>
            <a:ext cx="5184576" cy="2304256"/>
          </a:xfrm>
          <a:prstGeom prst="cloudCallout">
            <a:avLst>
              <a:gd name="adj1" fmla="val 70040"/>
              <a:gd name="adj2" fmla="val 755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СУПЕР – ЦЕНЗОР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нам поможет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Гадостей не допустить!</a:t>
            </a:r>
          </a:p>
        </p:txBody>
      </p:sp>
      <p:pic>
        <p:nvPicPr>
          <p:cNvPr id="58372" name="Picture 4" descr="http://shantilal.com/image/55898c99a737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636912"/>
            <a:ext cx="3056793" cy="386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6" name="Picture 8" descr="http://s4.pic4you.ru/y2014/08-13/12216/454389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1556792"/>
            <a:ext cx="3876823" cy="51054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alternerzeitung.de/storage/pic/mdhl/automatischer-bildimport/dpa/serviceline/computer_multimedia/3610689_1_Schadecode_40093120.original.large-4-3-800-490-0-4256-2832.jpg?version=1357835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28785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2" name="Picture 4" descr="G:\безопасный интернет\План мероприятий с приложениями\Материалы книги_Сказка про то как\1 - копия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708920"/>
            <a:ext cx="2232248" cy="196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Home\Desktop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412776"/>
            <a:ext cx="2551588" cy="217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G:\безопасный интернет\План мероприятий с приложениями\Материалы книги_Сказка про то как\1 - копия - коп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4581128"/>
            <a:ext cx="246791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Выноска-облако 19"/>
          <p:cNvSpPr/>
          <p:nvPr/>
        </p:nvSpPr>
        <p:spPr>
          <a:xfrm>
            <a:off x="539552" y="4797152"/>
            <a:ext cx="5328592" cy="1512168"/>
          </a:xfrm>
          <a:prstGeom prst="cloudCallout">
            <a:avLst>
              <a:gd name="adj1" fmla="val 76802"/>
              <a:gd name="adj2" fmla="val 22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Вместе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 судном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утопить!</a:t>
            </a:r>
          </a:p>
        </p:txBody>
      </p:sp>
      <p:pic>
        <p:nvPicPr>
          <p:cNvPr id="13" name="Picture 2" descr="C:\Users\Home\Desktop\1 - копия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260648"/>
            <a:ext cx="2216547" cy="199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Выноска-облако 21"/>
          <p:cNvSpPr/>
          <p:nvPr/>
        </p:nvSpPr>
        <p:spPr>
          <a:xfrm>
            <a:off x="3311352" y="188640"/>
            <a:ext cx="4933056" cy="1368152"/>
          </a:xfrm>
          <a:prstGeom prst="cloudCallout">
            <a:avLst>
              <a:gd name="adj1" fmla="val -83497"/>
              <a:gd name="adj2" fmla="val 240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Надо всем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объединиться!</a:t>
            </a:r>
          </a:p>
        </p:txBody>
      </p:sp>
      <p:sp>
        <p:nvSpPr>
          <p:cNvPr id="25" name="Выноска-облако 24"/>
          <p:cNvSpPr/>
          <p:nvPr/>
        </p:nvSpPr>
        <p:spPr>
          <a:xfrm>
            <a:off x="1475656" y="1844824"/>
            <a:ext cx="4824536" cy="1368152"/>
          </a:xfrm>
          <a:prstGeom prst="cloudCallout">
            <a:avLst>
              <a:gd name="adj1" fmla="val 71553"/>
              <a:gd name="adj2" fmla="val -162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Нужно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бдительными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быть!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2843808" y="3284984"/>
            <a:ext cx="4824536" cy="1368152"/>
          </a:xfrm>
          <a:prstGeom prst="cloudCallout">
            <a:avLst>
              <a:gd name="adj1" fmla="val -74532"/>
              <a:gd name="adj2" fmla="val -296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 ужаснейших пиратов….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alternerzeitung.de/storage/pic/mdhl/automatischer-bildimport/dpa/serviceline/computer_multimedia/3610689_1_Schadecode_40093120.original.large-4-3-800-490-0-4256-2832.jpg?version=1357835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28785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6" descr="C:\Users\Home\Desktop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548680"/>
            <a:ext cx="817207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2771800" y="2060848"/>
            <a:ext cx="3456384" cy="1728192"/>
          </a:xfrm>
          <a:prstGeom prst="cloudCallout">
            <a:avLst>
              <a:gd name="adj1" fmla="val 42013"/>
              <a:gd name="adj2" fmla="val 944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Ну-ка, вместе, ну-ка,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дружно!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Сделаем мы то, что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нужно!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http://www.computerdiva.biz/wp-content/uploads/2013/10/bigstock-Internet-Virus-6049062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201284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4941168"/>
            <a:ext cx="8210654" cy="119905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494116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 Интернете грязи –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«НЕТ!»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Таким будет наш ответ!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7" descr="http://www.cliparthut.com/clip-arts/1367/no-entry-sign-136708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87624" y="-171400"/>
            <a:ext cx="5148064" cy="51480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395536" y="1340768"/>
            <a:ext cx="3096344" cy="1080120"/>
          </a:xfrm>
          <a:prstGeom prst="cloudCallout">
            <a:avLst>
              <a:gd name="adj1" fmla="val -4423"/>
              <a:gd name="adj2" fmla="val 795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Не позволим здесь шалить!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2123728" y="0"/>
            <a:ext cx="3096344" cy="1512168"/>
          </a:xfrm>
          <a:prstGeom prst="cloudCallout">
            <a:avLst>
              <a:gd name="adj1" fmla="val -3103"/>
              <a:gd name="adj2" fmla="val 1529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Не дадим его испортить! </a:t>
            </a:r>
          </a:p>
        </p:txBody>
      </p:sp>
      <p:pic>
        <p:nvPicPr>
          <p:cNvPr id="4" name="Picture 2" descr="http://img.photobucket.com/albums/v433/pekky/Candy%20dollz/111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90"/>
          <a:stretch>
            <a:fillRect/>
          </a:stretch>
        </p:blipFill>
        <p:spPr bwMode="auto">
          <a:xfrm>
            <a:off x="251520" y="2321496"/>
            <a:ext cx="2524368" cy="4536504"/>
          </a:xfrm>
          <a:prstGeom prst="rect">
            <a:avLst/>
          </a:prstGeom>
          <a:noFill/>
        </p:spPr>
      </p:pic>
      <p:pic>
        <p:nvPicPr>
          <p:cNvPr id="8196" name="Picture 4" descr="http://my-mood.narod.ru/album_1501210426_8843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2420888"/>
            <a:ext cx="1584176" cy="4158462"/>
          </a:xfrm>
          <a:prstGeom prst="rect">
            <a:avLst/>
          </a:prstGeom>
          <a:noFill/>
        </p:spPr>
      </p:pic>
      <p:pic>
        <p:nvPicPr>
          <p:cNvPr id="16" name="Picture 5" descr="http://ns.sitecity.ru/users/i/irinush/storage/album_0710194108_331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5656" y="1988840"/>
            <a:ext cx="3024336" cy="4652825"/>
          </a:xfrm>
          <a:prstGeom prst="rect">
            <a:avLst/>
          </a:prstGeom>
          <a:noFill/>
        </p:spPr>
      </p:pic>
      <p:pic>
        <p:nvPicPr>
          <p:cNvPr id="17" name="Picture 2" descr="http://ns.sitecity.ru/users/d/dream-city/storage/album_0404125920_9116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280" y="1700808"/>
            <a:ext cx="1728192" cy="4961583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3203848" y="1484784"/>
            <a:ext cx="3096344" cy="1008112"/>
          </a:xfrm>
          <a:prstGeom prst="cloudCallout">
            <a:avLst>
              <a:gd name="adj1" fmla="val 35970"/>
              <a:gd name="adj2" fmla="val 12456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 общаться и дружить!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5508104" y="692696"/>
            <a:ext cx="3096344" cy="1008112"/>
          </a:xfrm>
          <a:prstGeom prst="cloudCallout">
            <a:avLst>
              <a:gd name="adj1" fmla="val 10528"/>
              <a:gd name="adj2" fmla="val 1161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Интернет нам помогает…</a:t>
            </a:r>
          </a:p>
        </p:txBody>
      </p:sp>
      <p:pic>
        <p:nvPicPr>
          <p:cNvPr id="69636" name="Picture 4" descr="http://freeshop.am/images/2012/03/19/267345/%D5%87%D5%A1%D5%B0%D5%A1%D5%BE%D5%A5%D5%BF-%D5%A1%D5%BC%D5%A1%D5%BB%D5%A1%D6%80%D5%AF_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005064"/>
            <a:ext cx="2554696" cy="25972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4" descr="http://www.srandaweb.com/lukas/2011/kve/14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1412776"/>
            <a:ext cx="532859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67544" y="188640"/>
            <a:ext cx="8210654" cy="119905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5536" y="188640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Эта дивная страна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Интересных дел полна!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2267744" y="404664"/>
            <a:ext cx="4320480" cy="1728192"/>
          </a:xfrm>
          <a:prstGeom prst="cloudCallout">
            <a:avLst>
              <a:gd name="adj1" fmla="val -51943"/>
              <a:gd name="adj2" fmla="val 838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Я люблю здесь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рисовать!</a:t>
            </a:r>
          </a:p>
        </p:txBody>
      </p:sp>
      <p:pic>
        <p:nvPicPr>
          <p:cNvPr id="77828" name="Picture 4" descr="http://www.3dnews.ru/assets/external/illustrations/2007/07/30/550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348880"/>
            <a:ext cx="4282447" cy="3211835"/>
          </a:xfrm>
          <a:prstGeom prst="rect">
            <a:avLst/>
          </a:prstGeom>
          <a:noFill/>
        </p:spPr>
      </p:pic>
      <p:pic>
        <p:nvPicPr>
          <p:cNvPr id="81924" name="Picture 4" descr="http://gua.convdocs.org/tw_files2/urls_110/75/d-74907/7z-docs/1_html_m34ea5bb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2852936"/>
            <a:ext cx="3826421" cy="36264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2339752" y="476672"/>
            <a:ext cx="4752528" cy="2016224"/>
          </a:xfrm>
          <a:prstGeom prst="cloudCallout">
            <a:avLst>
              <a:gd name="adj1" fmla="val -30220"/>
              <a:gd name="adj2" fmla="val 957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 я –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книжку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почитать!</a:t>
            </a:r>
          </a:p>
        </p:txBody>
      </p:sp>
      <p:pic>
        <p:nvPicPr>
          <p:cNvPr id="79874" name="Picture 2" descr="http://tishreen.news.sy/tishreen/public/file/c4/a6/b13a36b66511330008ae9c922e43/netop-e-learnin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708920"/>
            <a:ext cx="4612060" cy="3535913"/>
          </a:xfrm>
          <a:prstGeom prst="rect">
            <a:avLst/>
          </a:prstGeom>
          <a:noFill/>
        </p:spPr>
      </p:pic>
      <p:pic>
        <p:nvPicPr>
          <p:cNvPr id="79876" name="Picture 4" descr="http://pedpresa.com.ua/vish/files/2013/05/Informatika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36912"/>
            <a:ext cx="4896542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8424936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Были добрыми друзьями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Для землян они всегда!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Чтоб у их не попросили,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Говорили они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«Да!»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 l="5771" t="5922" r="6223" b="9202"/>
          <a:stretch>
            <a:fillRect/>
          </a:stretch>
        </p:blipFill>
        <p:spPr bwMode="auto">
          <a:xfrm>
            <a:off x="4355976" y="3068960"/>
            <a:ext cx="439248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6" name="Picture 12" descr="http://2.f.ix.de/imgs/18/9/4/9/9/9/2/google_ITU2_world-0ed6dd3db16abff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657474"/>
            <a:ext cx="3981450" cy="420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0360" name="Picture 8" descr="http://imgs.inkfrog.com/pix/qiongjierui/6819812076-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4664"/>
            <a:ext cx="399444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-облако 17"/>
          <p:cNvSpPr/>
          <p:nvPr/>
        </p:nvSpPr>
        <p:spPr>
          <a:xfrm>
            <a:off x="3995936" y="260648"/>
            <a:ext cx="4752528" cy="2016224"/>
          </a:xfrm>
          <a:prstGeom prst="cloudCallout">
            <a:avLst>
              <a:gd name="adj1" fmla="val -1508"/>
              <a:gd name="adj2" fmla="val 929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Я –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общаюсь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здесь с друзьями!</a:t>
            </a:r>
          </a:p>
        </p:txBody>
      </p:sp>
      <p:pic>
        <p:nvPicPr>
          <p:cNvPr id="100354" name="Picture 2" descr="http://bosco.eldi.it/files/2013/12/4885483-il-ragazzo-con-il-computer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420888"/>
            <a:ext cx="5760640" cy="41188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3923928" y="260648"/>
            <a:ext cx="4752528" cy="2016224"/>
          </a:xfrm>
          <a:prstGeom prst="cloudCallout">
            <a:avLst>
              <a:gd name="adj1" fmla="val -69293"/>
              <a:gd name="adj2" fmla="val 643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Побывал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я на Майями!</a:t>
            </a:r>
          </a:p>
        </p:txBody>
      </p:sp>
      <p:pic>
        <p:nvPicPr>
          <p:cNvPr id="98306" name="Picture 2" descr="http://www.myetutor.org/img/contactbg-studen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124744"/>
            <a:ext cx="4564213" cy="5265961"/>
          </a:xfrm>
          <a:prstGeom prst="rect">
            <a:avLst/>
          </a:prstGeom>
          <a:noFill/>
        </p:spPr>
      </p:pic>
      <p:pic>
        <p:nvPicPr>
          <p:cNvPr id="98308" name="Picture 4" descr="http://evertacademy.ru/assets/galleries/110/1-miami-beach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645024"/>
            <a:ext cx="3547931" cy="266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66" name="Picture 10" descr="http://www.bhmpics.com/thumbs/astronaut_space-t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3" y="1700808"/>
            <a:ext cx="385475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8" name="Picture 12" descr="http://docs.exdat.com/data/138/137178/137178_html_6bf8a0b3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2348880"/>
            <a:ext cx="4165023" cy="4203848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251520" y="0"/>
            <a:ext cx="4752528" cy="2016224"/>
          </a:xfrm>
          <a:prstGeom prst="cloudCallout">
            <a:avLst>
              <a:gd name="adj1" fmla="val 3524"/>
              <a:gd name="adj2" fmla="val 1055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 космосе я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побывал!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210" name="Picture 2" descr="http://do.nn.ru/preview/do/79e3f5f0b59b9c2c0db38c57ef0921e9_1445848489_640_480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ECE"/>
              </a:clrFrom>
              <a:clrTo>
                <a:srgbClr val="D6DECE">
                  <a:alpha val="0"/>
                </a:srgbClr>
              </a:clrTo>
            </a:clrChange>
          </a:blip>
          <a:srcRect l="12994" r="11407"/>
          <a:stretch>
            <a:fillRect/>
          </a:stretch>
        </p:blipFill>
        <p:spPr bwMode="auto">
          <a:xfrm>
            <a:off x="4211960" y="2060848"/>
            <a:ext cx="4608512" cy="4572000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1475656" y="404664"/>
            <a:ext cx="4752528" cy="2016224"/>
          </a:xfrm>
          <a:prstGeom prst="cloudCallout">
            <a:avLst>
              <a:gd name="adj1" fmla="val 50589"/>
              <a:gd name="adj2" fmla="val 964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Ну, а я – в игру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сыграл!</a:t>
            </a:r>
          </a:p>
        </p:txBody>
      </p:sp>
      <p:pic>
        <p:nvPicPr>
          <p:cNvPr id="94214" name="Picture 6" descr="http://vinnicalib.ru/imagis/novyy-disk-82911-larg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708920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4139952" y="188640"/>
            <a:ext cx="4752528" cy="2016224"/>
          </a:xfrm>
          <a:prstGeom prst="cloudCallout">
            <a:avLst>
              <a:gd name="adj1" fmla="val -91197"/>
              <a:gd name="adj2" fmla="val 392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 я – мультик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посмотрел!</a:t>
            </a:r>
          </a:p>
        </p:txBody>
      </p:sp>
      <p:pic>
        <p:nvPicPr>
          <p:cNvPr id="92162" name="Picture 2" descr="http://i4.otzovik.com/2012/11/07/303386/img/253702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2996952"/>
            <a:ext cx="378557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blog.codinghorror.com/content/images/2014/Mar/netrat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3DDC7"/>
              </a:clrFrom>
              <a:clrTo>
                <a:srgbClr val="B3DD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5697718" cy="46531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14" name="Picture 2" descr="http://school34.obr-rzn.ru/sites/school34.obr-rzn.ru/files/622321_2013102807523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916832"/>
            <a:ext cx="6096000" cy="4572000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467544" y="0"/>
            <a:ext cx="4752528" cy="2016224"/>
          </a:xfrm>
          <a:prstGeom prst="cloudCallout">
            <a:avLst>
              <a:gd name="adj1" fmla="val 49109"/>
              <a:gd name="adj2" fmla="val 936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 я – песенки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попел!</a:t>
            </a:r>
          </a:p>
        </p:txBody>
      </p:sp>
      <p:pic>
        <p:nvPicPr>
          <p:cNvPr id="90116" name="Picture 4" descr="http://balalajkalex.ucoz.ru/_si/0/0460329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0648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8068" name="Picture 4" descr="http://www.playcast.ru/uploads/2015/09/29/1525359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1313383"/>
            <a:ext cx="5544616" cy="5544617"/>
          </a:xfrm>
          <a:prstGeom prst="rect">
            <a:avLst/>
          </a:prstGeom>
          <a:noFill/>
        </p:spPr>
      </p:pic>
      <p:sp>
        <p:nvSpPr>
          <p:cNvPr id="18" name="Выноска-облако 17"/>
          <p:cNvSpPr/>
          <p:nvPr/>
        </p:nvSpPr>
        <p:spPr>
          <a:xfrm>
            <a:off x="4391472" y="260648"/>
            <a:ext cx="4752528" cy="2016224"/>
          </a:xfrm>
          <a:prstGeom prst="cloudCallout">
            <a:avLst>
              <a:gd name="adj1" fmla="val -29332"/>
              <a:gd name="adj2" fmla="val 1013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С папой, с мамой фильм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смотрели,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Мы на этой вот неделе!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332656"/>
            <a:ext cx="8210654" cy="119905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3528" y="332656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Сколько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нужного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всего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Узнаем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мы из него!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6018" name="Picture 2" descr="http://15minut.org/wp-content/uploads/nazvany-samye-populjarnye-poiskovye-sistemy-infografika_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712614"/>
            <a:ext cx="5760640" cy="51453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5085184"/>
            <a:ext cx="8210654" cy="119905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5536" y="4980563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Пусть же в мире Интернета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Будет много-много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света!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3976" name="Picture 8" descr="http://voloskasch.ucoz.org/istock_000004107455mediu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188640"/>
            <a:ext cx="7200800" cy="48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06" name="Picture 6" descr="http://www.associazionefarfalle.it/contenuto/uploads/2013/12/HiRe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BF6FC"/>
              </a:clrFrom>
              <a:clrTo>
                <a:srgbClr val="EBF6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692696"/>
            <a:ext cx="4704890" cy="3528392"/>
          </a:xfrm>
          <a:prstGeom prst="rect">
            <a:avLst/>
          </a:prstGeom>
          <a:noFill/>
        </p:spPr>
      </p:pic>
      <p:pic>
        <p:nvPicPr>
          <p:cNvPr id="102404" name="Picture 4" descr="http://southhillchamber.com/images/icon_websit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2708920"/>
            <a:ext cx="4536504" cy="4536504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611560" y="404664"/>
            <a:ext cx="8210654" cy="119905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5536" y="3326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Пусть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чудесная страна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Будет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радости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полна!</a:t>
            </a:r>
            <a:endParaRPr lang="ru-RU" sz="44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323528" y="188640"/>
            <a:ext cx="8820472" cy="309634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528" y="404664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«Помогите сообщение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Другу быстро передать.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Должен он письмо скорее,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Очень срочно прочитать!»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3555" name="Picture 3" descr="C:\Users\Home\Desktop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4221088"/>
            <a:ext cx="253593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Выноска-облако 16"/>
          <p:cNvSpPr/>
          <p:nvPr/>
        </p:nvSpPr>
        <p:spPr>
          <a:xfrm>
            <a:off x="3635896" y="2852936"/>
            <a:ext cx="3168352" cy="1728192"/>
          </a:xfrm>
          <a:prstGeom prst="cloudCallout">
            <a:avLst>
              <a:gd name="adj1" fmla="val 48649"/>
              <a:gd name="adj2" fmla="val 568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79912" y="328498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«Обязательно поможем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!»</a:t>
            </a:r>
          </a:p>
        </p:txBody>
      </p:sp>
      <p:pic>
        <p:nvPicPr>
          <p:cNvPr id="23557" name="Picture 5" descr="http://ns.sitecity.ru/users/i/irinush/storage/album_0710194108_331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1988840"/>
            <a:ext cx="3024336" cy="46528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404664"/>
            <a:ext cx="8210654" cy="10801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5536" y="3326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Только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солнце!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Только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свет!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104450" name="Picture 2" descr="http://2.bp.blogspot.com/-xhP-2FJlXps/VWMz620oYQI/AAAAAAAADqw/kayl6GWMlNU/s1600/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196752"/>
            <a:ext cx="4355976" cy="4486984"/>
          </a:xfrm>
          <a:prstGeom prst="rect">
            <a:avLst/>
          </a:prstGeom>
          <a:noFill/>
        </p:spPr>
      </p:pic>
      <p:pic>
        <p:nvPicPr>
          <p:cNvPr id="104452" name="Picture 4" descr="http://www.tuckahoecommonsd.com/teachers/users/7ByoARtGJ9Qgy/images/computer-happy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4621" y="2564904"/>
            <a:ext cx="4719379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AutoShape 4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ebznam.ru/images/news/345943-534958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404664"/>
            <a:ext cx="8210654" cy="57606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5536" y="3326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И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Безопасный Интернет!!!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15" name="Рисунок 14" descr="http://a880c9.medialib.glogster.com/mangerock/thumbnails/6l/6lolc4i8hh2sbbv0cvq5ja0/1368421272-source.jpg"/>
          <p:cNvPicPr/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611560" y="1268760"/>
            <a:ext cx="799288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8424936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Человечки - </a:t>
            </a: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</a:rPr>
              <a:t>интернетики</a:t>
            </a:r>
            <a:endParaRPr lang="ru-RU" sz="3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Дружно за руки взялись.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За работу очень весело,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Очень бойко принялись.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1" name="Picture 5" descr="C:\Users\Home\Desktop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2996952"/>
            <a:ext cx="490324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5" name="Picture 9" descr="http://sky.qusiter.net/files/email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030940"/>
            <a:ext cx="4211960" cy="28270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323528" y="3789040"/>
            <a:ext cx="6552728" cy="2232248"/>
          </a:xfrm>
          <a:prstGeom prst="wedgeEllipseCallout">
            <a:avLst>
              <a:gd name="adj1" fmla="val 52114"/>
              <a:gd name="adj2" fmla="val -812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«Вот спасибо, </a:t>
            </a: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</a:rPr>
              <a:t>интернетики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!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Вам за это слава,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честь!»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6626" name="Picture 2" descr="C:\Users\Home\Desktop\1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4664"/>
            <a:ext cx="2764675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ns.sitecity.ru/users/d/dream-city/storage/album_0404125920_9116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1916832"/>
            <a:ext cx="1721081" cy="4941168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3851920" y="0"/>
            <a:ext cx="3744416" cy="2204864"/>
          </a:xfrm>
          <a:prstGeom prst="cloudCallout">
            <a:avLst>
              <a:gd name="adj1" fmla="val -80409"/>
              <a:gd name="adj2" fmla="val 14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57620" y="35716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«Вот письмо.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Оно доставлено.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Остается лишь прочесть!»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6" name="Picture 7" descr="http://www.le-rap-francais.fr/wp-content/uploads/2013/04/tes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1772816"/>
            <a:ext cx="1974867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4357694"/>
            <a:ext cx="8210654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42913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Снова просят их о помощи –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Нужно что-то разыскать,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Чтобы чудо-информацию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Обязательно скачать!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/>
          <a:srcRect l="5771" t="5922" r="6223" b="9202"/>
          <a:stretch>
            <a:fillRect/>
          </a:stretch>
        </p:blipFill>
        <p:spPr bwMode="auto">
          <a:xfrm>
            <a:off x="500034" y="642918"/>
            <a:ext cx="439248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salon5plus.p.fl2.fo.ru/image/chunk83/2649078/wiki_228767/92587514_3352215_screen.jpg_13703764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000108"/>
            <a:ext cx="3323838" cy="213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mg-fotki.yandex.ru/get/5604/lady-annadu.35/0_60863_15d2deb3_XL.jpg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2643182"/>
            <a:ext cx="3143240" cy="465971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285728"/>
            <a:ext cx="8210654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И малютки - </a:t>
            </a:r>
            <a:r>
              <a:rPr lang="ru-RU" sz="3600" b="1" dirty="0" err="1" smtClean="0">
                <a:solidFill>
                  <a:srgbClr val="002060"/>
                </a:solidFill>
                <a:latin typeface="Bookman Old Style" pitchFamily="18" charset="0"/>
              </a:rPr>
              <a:t>интернетики</a:t>
            </a:r>
            <a:endParaRPr lang="ru-RU" sz="3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Вновь за дело принялись.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Отыскали все подробности,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И картинки принесли!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 descr="E:\безопасный интернет\План мероприятий с приложениями\Материалы книги_Сказка про то как\1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071810"/>
            <a:ext cx="435771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img-fotki.yandex.ru/get/5604/lady-annadu.35/0_60863_15d2deb3_XL.jpg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2500306"/>
            <a:ext cx="3143240" cy="4659717"/>
          </a:xfrm>
          <a:prstGeom prst="rect">
            <a:avLst/>
          </a:prstGeom>
          <a:noFill/>
        </p:spPr>
      </p:pic>
      <p:pic>
        <p:nvPicPr>
          <p:cNvPr id="12" name="Picture 2" descr="http://4.bp.blogspot.com/-TOykQqCfhc0/T8RwcbCaEdI/AAAAAAAAAZs/OmvRIQJ5kbI/s1600/Internet-book1187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3643314"/>
            <a:ext cx="1285883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www.inteltoys.ru/files/catalog/2015/02/7213/big/7213-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214942" y="2786058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rbsoluciones.com/noticias/wp-content/uploads/2013/10/codigo-binario-1170x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2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285728"/>
            <a:ext cx="821065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Люди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рады,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люди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счастливы!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4" name="Picture 8" descr="http://liderbest.com/wp-content/uploads/2014/08/shutterstock_707572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065382"/>
            <a:ext cx="7247489" cy="579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8" name="Picture 12" descr="http://webzarabotok88.ru/wp-content/uploads/2015/07/%D0%9A%D0%B0%D0%BA-%D0%B8%D0%BD%D1%82%D0%B5%D1%80%D0%BD%D0%B5%D1%82-%D0%B2%D0%BB%D0%B8%D0%BB%D1%81%D1%8F-%D0%B2-%D0%BD%D0%B0%D1%88%D1%83-%D0%B6%D0%B8%D0%B7%D0%BD%D1%8C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857760"/>
            <a:ext cx="7488832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603</Words>
  <Application>Microsoft Office PowerPoint</Application>
  <PresentationFormat>Экран (4:3)</PresentationFormat>
  <Paragraphs>164</Paragraphs>
  <Slides>41</Slides>
  <Notes>35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LG</cp:lastModifiedBy>
  <cp:revision>62</cp:revision>
  <dcterms:created xsi:type="dcterms:W3CDTF">2016-02-16T18:56:17Z</dcterms:created>
  <dcterms:modified xsi:type="dcterms:W3CDTF">2016-10-30T10:48:07Z</dcterms:modified>
</cp:coreProperties>
</file>